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8" r:id="rId11"/>
    <p:sldId id="267" r:id="rId12"/>
    <p:sldId id="263" r:id="rId13"/>
    <p:sldId id="264" r:id="rId14"/>
    <p:sldId id="266" r:id="rId15"/>
    <p:sldId id="265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3DAE6-BE78-4A2E-9779-0CE691895461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6CA52-B0FE-4202-AA96-D88CAB22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2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CA52-B0FE-4202-AA96-D88CAB22A20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94935"/>
            <a:ext cx="7272808" cy="1828090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Ознакомление  </a:t>
            </a:r>
            <a:r>
              <a:rPr lang="ru-RU" b="1" smtClean="0"/>
              <a:t>дошкольников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со свойствами предметов и материалов.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Воспитатель: Кусукпаева Копей </a:t>
            </a:r>
            <a:r>
              <a:rPr lang="ru-RU" b="1" dirty="0" err="1" smtClean="0">
                <a:solidFill>
                  <a:schemeClr val="tx1"/>
                </a:solidFill>
              </a:rPr>
              <a:t>Кабиденовна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3425" cy="6264275"/>
          </a:xfrm>
        </p:spPr>
      </p:pic>
    </p:spTree>
    <p:extLst>
      <p:ext uri="{BB962C8B-B14F-4D97-AF65-F5344CB8AC3E}">
        <p14:creationId xmlns:p14="http://schemas.microsoft.com/office/powerpoint/2010/main" val="140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3425" cy="6337300"/>
          </a:xfrm>
        </p:spPr>
      </p:pic>
    </p:spTree>
    <p:extLst>
      <p:ext uri="{BB962C8B-B14F-4D97-AF65-F5344CB8AC3E}">
        <p14:creationId xmlns:p14="http://schemas.microsoft.com/office/powerpoint/2010/main" val="33031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7375" cy="6353175"/>
          </a:xfrm>
        </p:spPr>
      </p:pic>
    </p:spTree>
    <p:extLst>
      <p:ext uri="{BB962C8B-B14F-4D97-AF65-F5344CB8AC3E}">
        <p14:creationId xmlns:p14="http://schemas.microsoft.com/office/powerpoint/2010/main" val="18441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3425" cy="6337300"/>
          </a:xfrm>
        </p:spPr>
      </p:pic>
    </p:spTree>
    <p:extLst>
      <p:ext uri="{BB962C8B-B14F-4D97-AF65-F5344CB8AC3E}">
        <p14:creationId xmlns:p14="http://schemas.microsoft.com/office/powerpoint/2010/main" val="40506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7375" cy="6337300"/>
          </a:xfrm>
        </p:spPr>
      </p:pic>
    </p:spTree>
    <p:extLst>
      <p:ext uri="{BB962C8B-B14F-4D97-AF65-F5344CB8AC3E}">
        <p14:creationId xmlns:p14="http://schemas.microsoft.com/office/powerpoint/2010/main" val="41871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0400" cy="6048375"/>
          </a:xfrm>
        </p:spPr>
      </p:pic>
    </p:spTree>
    <p:extLst>
      <p:ext uri="{BB962C8B-B14F-4D97-AF65-F5344CB8AC3E}">
        <p14:creationId xmlns:p14="http://schemas.microsoft.com/office/powerpoint/2010/main" val="279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5938" cy="6119812"/>
          </a:xfrm>
        </p:spPr>
      </p:pic>
    </p:spTree>
    <p:extLst>
      <p:ext uri="{BB962C8B-B14F-4D97-AF65-F5344CB8AC3E}">
        <p14:creationId xmlns:p14="http://schemas.microsoft.com/office/powerpoint/2010/main" val="7373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3425" cy="6119813"/>
          </a:xfrm>
        </p:spPr>
      </p:pic>
    </p:spTree>
    <p:extLst>
      <p:ext uri="{BB962C8B-B14F-4D97-AF65-F5344CB8AC3E}">
        <p14:creationId xmlns:p14="http://schemas.microsoft.com/office/powerpoint/2010/main" val="8021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696" y="988575"/>
            <a:ext cx="6965245" cy="1202485"/>
          </a:xfrm>
        </p:spPr>
        <p:txBody>
          <a:bodyPr/>
          <a:lstStyle/>
          <a:p>
            <a:r>
              <a:rPr lang="ru-RU" b="1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Стимулировать       использование                    исследовательских действий.</a:t>
            </a:r>
          </a:p>
          <a:p>
            <a:pPr marL="0" indent="0">
              <a:buNone/>
            </a:pPr>
            <a:r>
              <a:rPr lang="ru-RU" dirty="0" smtClean="0"/>
              <a:t>           Обогащать сенсорный опыт, знакомя детей с широким кругом предметов и объектов.</a:t>
            </a:r>
          </a:p>
          <a:p>
            <a:pPr marL="0" indent="0">
              <a:buNone/>
            </a:pPr>
            <a:r>
              <a:rPr lang="ru-RU" dirty="0" smtClean="0"/>
              <a:t>            Рассказывать о материалах , из которых сделаны предметы, об их свойствах и качествах.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2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3375"/>
            <a:ext cx="7992888" cy="6264275"/>
          </a:xfrm>
        </p:spPr>
      </p:pic>
    </p:spTree>
    <p:extLst>
      <p:ext uri="{BB962C8B-B14F-4D97-AF65-F5344CB8AC3E}">
        <p14:creationId xmlns:p14="http://schemas.microsoft.com/office/powerpoint/2010/main" val="5320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53425" cy="6337300"/>
          </a:xfrm>
        </p:spPr>
      </p:pic>
    </p:spTree>
    <p:extLst>
      <p:ext uri="{BB962C8B-B14F-4D97-AF65-F5344CB8AC3E}">
        <p14:creationId xmlns:p14="http://schemas.microsoft.com/office/powerpoint/2010/main" val="30411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3425" cy="6337300"/>
          </a:xfrm>
        </p:spPr>
      </p:pic>
    </p:spTree>
    <p:extLst>
      <p:ext uri="{BB962C8B-B14F-4D97-AF65-F5344CB8AC3E}">
        <p14:creationId xmlns:p14="http://schemas.microsoft.com/office/powerpoint/2010/main" val="30099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863" cy="6337300"/>
          </a:xfrm>
        </p:spPr>
      </p:pic>
    </p:spTree>
    <p:extLst>
      <p:ext uri="{BB962C8B-B14F-4D97-AF65-F5344CB8AC3E}">
        <p14:creationId xmlns:p14="http://schemas.microsoft.com/office/powerpoint/2010/main" val="19521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3425" cy="6337300"/>
          </a:xfrm>
        </p:spPr>
      </p:pic>
    </p:spTree>
    <p:extLst>
      <p:ext uri="{BB962C8B-B14F-4D97-AF65-F5344CB8AC3E}">
        <p14:creationId xmlns:p14="http://schemas.microsoft.com/office/powerpoint/2010/main" val="12714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400" cy="6337300"/>
          </a:xfrm>
        </p:spPr>
      </p:pic>
    </p:spTree>
    <p:extLst>
      <p:ext uri="{BB962C8B-B14F-4D97-AF65-F5344CB8AC3E}">
        <p14:creationId xmlns:p14="http://schemas.microsoft.com/office/powerpoint/2010/main" val="4799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88913"/>
            <a:ext cx="8424862" cy="6408737"/>
          </a:xfrm>
        </p:spPr>
      </p:pic>
    </p:spTree>
    <p:extLst>
      <p:ext uri="{BB962C8B-B14F-4D97-AF65-F5344CB8AC3E}">
        <p14:creationId xmlns:p14="http://schemas.microsoft.com/office/powerpoint/2010/main" val="26823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</TotalTime>
  <Words>46</Words>
  <Application>Microsoft Office PowerPoint</Application>
  <PresentationFormat>Экран (4:3)</PresentationFormat>
  <Paragraphs>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Ознакомление  дошкольников  со свойствами предметов и материалов.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Предметы и материалы</dc:title>
  <dc:creator>Жанна Михайловна</dc:creator>
  <cp:lastModifiedBy>user</cp:lastModifiedBy>
  <cp:revision>9</cp:revision>
  <dcterms:created xsi:type="dcterms:W3CDTF">2017-11-21T15:09:19Z</dcterms:created>
  <dcterms:modified xsi:type="dcterms:W3CDTF">2017-11-22T16:54:47Z</dcterms:modified>
</cp:coreProperties>
</file>